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aed320c8f_0_3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aed320c8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2f71be0ca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2f71be0ca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Historical Significance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005680" y="2616900"/>
            <a:ext cx="170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Historical Topic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0" name="Google Shape;60;p13"/>
          <p:cNvCxnSpPr>
            <a:stCxn id="61" idx="2"/>
            <a:endCxn id="62" idx="0"/>
          </p:cNvCxnSpPr>
          <p:nvPr/>
        </p:nvCxnSpPr>
        <p:spPr>
          <a:xfrm>
            <a:off x="3859845" y="3610686"/>
            <a:ext cx="27042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3" name="Google Shape;63;p13"/>
          <p:cNvCxnSpPr>
            <a:stCxn id="61" idx="3"/>
            <a:endCxn id="64" idx="1"/>
          </p:cNvCxnSpPr>
          <p:nvPr/>
        </p:nvCxnSpPr>
        <p:spPr>
          <a:xfrm>
            <a:off x="4881195" y="3340236"/>
            <a:ext cx="528900" cy="20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" name="Google Shape;65;p13"/>
          <p:cNvSpPr txBox="1"/>
          <p:nvPr/>
        </p:nvSpPr>
        <p:spPr>
          <a:xfrm>
            <a:off x="477195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many people were affected?</a:t>
            </a:r>
            <a:endParaRPr sz="1100"/>
          </a:p>
        </p:txBody>
      </p:sp>
      <p:sp>
        <p:nvSpPr>
          <p:cNvPr id="66" name="Google Shape;66;p13"/>
          <p:cNvSpPr txBox="1"/>
          <p:nvPr/>
        </p:nvSpPr>
        <p:spPr>
          <a:xfrm>
            <a:off x="2268690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deeply were people’s lives affected?</a:t>
            </a:r>
            <a:endParaRPr sz="1100"/>
          </a:p>
        </p:txBody>
      </p:sp>
      <p:sp>
        <p:nvSpPr>
          <p:cNvPr id="67" name="Google Shape;67;p13"/>
          <p:cNvSpPr txBox="1"/>
          <p:nvPr/>
        </p:nvSpPr>
        <p:spPr>
          <a:xfrm>
            <a:off x="406017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 how long were people affected?</a:t>
            </a:r>
            <a:endParaRPr sz="1100"/>
          </a:p>
        </p:txBody>
      </p:sp>
      <p:sp>
        <p:nvSpPr>
          <p:cNvPr id="62" name="Google Shape;62;p13"/>
          <p:cNvSpPr txBox="1"/>
          <p:nvPr/>
        </p:nvSpPr>
        <p:spPr>
          <a:xfrm>
            <a:off x="582489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is this still relevant today?</a:t>
            </a:r>
            <a:endParaRPr sz="1100"/>
          </a:p>
        </p:txBody>
      </p:sp>
      <p:cxnSp>
        <p:nvCxnSpPr>
          <p:cNvPr id="68" name="Google Shape;68;p13"/>
          <p:cNvCxnSpPr>
            <a:stCxn id="61" idx="2"/>
            <a:endCxn id="65" idx="0"/>
          </p:cNvCxnSpPr>
          <p:nvPr/>
        </p:nvCxnSpPr>
        <p:spPr>
          <a:xfrm flipH="1">
            <a:off x="1216545" y="3610686"/>
            <a:ext cx="26433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" name="Google Shape;69;p13"/>
          <p:cNvCxnSpPr>
            <a:stCxn id="61" idx="2"/>
            <a:endCxn id="66" idx="0"/>
          </p:cNvCxnSpPr>
          <p:nvPr/>
        </p:nvCxnSpPr>
        <p:spPr>
          <a:xfrm flipH="1">
            <a:off x="3007845" y="3610686"/>
            <a:ext cx="8520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3"/>
          <p:cNvCxnSpPr>
            <a:stCxn id="61" idx="2"/>
            <a:endCxn id="67" idx="0"/>
          </p:cNvCxnSpPr>
          <p:nvPr/>
        </p:nvCxnSpPr>
        <p:spPr>
          <a:xfrm>
            <a:off x="3859845" y="3610686"/>
            <a:ext cx="9396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1" name="Google Shape;71;p13"/>
          <p:cNvSpPr txBox="1"/>
          <p:nvPr/>
        </p:nvSpPr>
        <p:spPr>
          <a:xfrm>
            <a:off x="477200" y="7851800"/>
            <a:ext cx="6825900" cy="1328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In a nutshell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: </a:t>
            </a:r>
            <a:r>
              <a:rPr b="1" lang="en" sz="1300" u="sng">
                <a:latin typeface="Inter"/>
                <a:ea typeface="Inter"/>
                <a:cs typeface="Inter"/>
                <a:sym typeface="Inter"/>
              </a:rPr>
              <a:t>World War II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is historically significant because: __________________ 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5409984" y="2517952"/>
            <a:ext cx="1893300" cy="204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affected?</a:t>
            </a:r>
            <a:endParaRPr sz="1600"/>
          </a:p>
        </p:txBody>
      </p:sp>
      <p:sp>
        <p:nvSpPr>
          <p:cNvPr id="72" name="Google Shape;72;p13"/>
          <p:cNvSpPr txBox="1"/>
          <p:nvPr/>
        </p:nvSpPr>
        <p:spPr>
          <a:xfrm>
            <a:off x="469731" y="1414993"/>
            <a:ext cx="1839900" cy="3147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What are 3 examples of historical context that further demonstrate this topic’s historical significance?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3378675" y="1333350"/>
            <a:ext cx="39246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To establish historical significance is to show that a historical event is worth remembering.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838495" y="3069786"/>
            <a:ext cx="20427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Inter"/>
                <a:ea typeface="Inter"/>
                <a:cs typeface="Inter"/>
                <a:sym typeface="Inter"/>
              </a:rPr>
              <a:t>World War II</a:t>
            </a:r>
            <a:endParaRPr b="1" sz="23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6700" y="1278908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Historical Significance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/>
        </p:nvSpPr>
        <p:spPr>
          <a:xfrm>
            <a:off x="3005680" y="2616900"/>
            <a:ext cx="170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Historical Topic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85" name="Google Shape;85;p14"/>
          <p:cNvCxnSpPr>
            <a:stCxn id="86" idx="2"/>
            <a:endCxn id="87" idx="0"/>
          </p:cNvCxnSpPr>
          <p:nvPr/>
        </p:nvCxnSpPr>
        <p:spPr>
          <a:xfrm>
            <a:off x="3859845" y="3610686"/>
            <a:ext cx="27042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4"/>
          <p:cNvCxnSpPr>
            <a:stCxn id="86" idx="3"/>
            <a:endCxn id="89" idx="1"/>
          </p:cNvCxnSpPr>
          <p:nvPr/>
        </p:nvCxnSpPr>
        <p:spPr>
          <a:xfrm>
            <a:off x="4881195" y="3340236"/>
            <a:ext cx="528900" cy="20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4"/>
          <p:cNvSpPr txBox="1"/>
          <p:nvPr/>
        </p:nvSpPr>
        <p:spPr>
          <a:xfrm>
            <a:off x="477195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many people were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A significant portion of the 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global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population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 was involved and impacted by World War II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2268690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deeply were people’s lives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There was massive destruction, significant 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displacement</a:t>
            </a: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 of peoples, and traumatic experiences for many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4"/>
          <p:cNvSpPr txBox="1"/>
          <p:nvPr/>
        </p:nvSpPr>
        <p:spPr>
          <a:xfrm>
            <a:off x="406017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 how long were people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Specifically from 1939-1945, however, the impacts even continue today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582489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is this still relevant today?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ideas of totalitarianism, nationalism, and fascism are still relevant today. Additionally, the use of nuclear weapons is still debated.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93" name="Google Shape;93;p14"/>
          <p:cNvCxnSpPr>
            <a:stCxn id="86" idx="2"/>
            <a:endCxn id="90" idx="0"/>
          </p:cNvCxnSpPr>
          <p:nvPr/>
        </p:nvCxnSpPr>
        <p:spPr>
          <a:xfrm flipH="1">
            <a:off x="1216545" y="3610686"/>
            <a:ext cx="26433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" name="Google Shape;94;p14"/>
          <p:cNvCxnSpPr>
            <a:stCxn id="86" idx="2"/>
            <a:endCxn id="91" idx="0"/>
          </p:cNvCxnSpPr>
          <p:nvPr/>
        </p:nvCxnSpPr>
        <p:spPr>
          <a:xfrm flipH="1">
            <a:off x="3007845" y="3610686"/>
            <a:ext cx="8520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5" name="Google Shape;95;p14"/>
          <p:cNvCxnSpPr>
            <a:stCxn id="86" idx="2"/>
            <a:endCxn id="92" idx="0"/>
          </p:cNvCxnSpPr>
          <p:nvPr/>
        </p:nvCxnSpPr>
        <p:spPr>
          <a:xfrm>
            <a:off x="3859845" y="3610686"/>
            <a:ext cx="9396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" name="Google Shape;96;p14"/>
          <p:cNvSpPr txBox="1"/>
          <p:nvPr/>
        </p:nvSpPr>
        <p:spPr>
          <a:xfrm>
            <a:off x="477200" y="7851800"/>
            <a:ext cx="6825900" cy="1328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In a nutshell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: </a:t>
            </a:r>
            <a:r>
              <a:rPr b="1" lang="en" sz="1300" u="sng">
                <a:latin typeface="Inter"/>
                <a:ea typeface="Inter"/>
                <a:cs typeface="Inter"/>
                <a:sym typeface="Inter"/>
              </a:rPr>
              <a:t>World War II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is historically significant because: </a:t>
            </a: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it reshaped global politics, caused immense human suffering, and created lasting impacts on the modern world.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5409984" y="2517952"/>
            <a:ext cx="1893300" cy="204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affected?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global population, especially those living in areas of active military activity (Europe &amp; Asia)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469731" y="1414993"/>
            <a:ext cx="1839900" cy="3147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What are 3 examples of historical context that further demonstrate this topic’s historical significance?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Treaty of Versailles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Rise of totalitarianism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Economic depression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3378675" y="1333350"/>
            <a:ext cx="39246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To establish historical significance is to show that a historical event is worth remembering.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2838495" y="3069786"/>
            <a:ext cx="20427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Inter"/>
                <a:ea typeface="Inter"/>
                <a:cs typeface="Inter"/>
                <a:sym typeface="Inter"/>
              </a:rPr>
              <a:t>World War II</a:t>
            </a:r>
            <a:endParaRPr b="1" sz="23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6700" y="1278908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